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2" r:id="rId2"/>
    <p:sldId id="287" r:id="rId3"/>
    <p:sldId id="289" r:id="rId4"/>
    <p:sldId id="288" r:id="rId5"/>
    <p:sldId id="280" r:id="rId6"/>
    <p:sldId id="266" r:id="rId7"/>
    <p:sldId id="279" r:id="rId8"/>
    <p:sldId id="275" r:id="rId9"/>
    <p:sldId id="274" r:id="rId10"/>
    <p:sldId id="267" r:id="rId11"/>
    <p:sldId id="285" r:id="rId12"/>
    <p:sldId id="286" r:id="rId13"/>
    <p:sldId id="281" r:id="rId14"/>
    <p:sldId id="29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99FF"/>
    <a:srgbClr val="FFCC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0"/>
    <p:restoredTop sz="94648"/>
  </p:normalViewPr>
  <p:slideViewPr>
    <p:cSldViewPr snapToGrid="0">
      <p:cViewPr>
        <p:scale>
          <a:sx n="90" d="100"/>
          <a:sy n="90" d="100"/>
        </p:scale>
        <p:origin x="-2160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A89E0-40B3-4625-BBC4-FD80B31ED4B1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33A13-B1A1-4E4C-8E9F-609B6616F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666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33A13-B1A1-4E4C-8E9F-609B6616F89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26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392228-83AD-7686-E2DF-43F1FB933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D0D5901-C816-94B7-B4B1-F2625FAF3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9485F3-48C4-ECBA-D19E-A768B1803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1A927-1E9F-82C6-CB8A-A8A21763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3ABB56-A88C-904A-82E8-3F4E40F7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576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DA6688-051E-B22A-DD25-2CAD265D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716472A-FB6C-CF8C-8F82-2F838651A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B2CB51-D727-2B85-39FD-A6C81DC8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47B27F-1D09-1B5A-AD6F-62C4C828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5B48C9-5190-061F-74A4-C1C91C381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934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58D2109-7E3E-B487-5EBF-D29ACD55B0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235F5C4-7BF2-112E-B180-9F2E79BFF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032B4E-FF25-3F58-F39D-0817945BB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22B67E-1BE9-ABDB-77E5-895CCFAB0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BEB969-3460-4260-BBE6-CB7FCCDF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78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D39F45-5F64-3797-BBB4-8819B8A8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36B616-A333-1000-59C4-4FBC1976C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A64C28-3973-EEC4-6F10-F16CF6661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B798E2-2402-82CB-131E-42464F18E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506FF7-0F6F-0386-4230-9CFDCACC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184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84FA91-0E7C-1C48-F1F4-34B8CD96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DF48BD-D391-5B66-6AB7-F276F5C24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2CC92B-1091-B335-096B-3ACCC1E42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261FCA-837F-CBE1-F39F-3EE2E84D9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45CBC7-5D5B-2E13-EBC7-1392885A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0440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BA55F8-0E72-51AE-925F-F2E325176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4BD733-8C65-AE7B-BC31-185B79838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5438DB6-C0CD-63BB-DE94-3ECE525FE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CE49D7-861F-E9CC-9A3A-BD1699B32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DF4CAE-A204-8285-F176-EF1ED919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8DC32D-A9A9-2610-64D8-D652B70E1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331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BC9DD5-E266-F304-2D44-70D7BD60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2D95CF0-ED2F-2798-A519-2FC0F6A6D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AAADA72-0593-7B39-BF36-0F6FD4E97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1C7014D-8A1A-BC22-7125-9F7B0D2F1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1A6FCA3-00B1-F8D9-368E-5DAC357D7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5C895E2-D34C-9A88-2F53-9113A9236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878F3A4-7A22-366E-0B31-D6951281F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47542F2-8B63-299D-E1BC-0BAAE7D2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6913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027FA2-ED5F-DE0A-F61D-1ECA2AF8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DF12FE3-A576-4333-BD13-70E97F6E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9DCAE6B-8FA0-E3D5-6590-0644A718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4A528E2-FEF7-6E1C-9757-9F0BDF98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123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45C2857-AF91-0596-C51A-8CFDA5F1F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5ACFD80-FA25-AD6C-A454-AAB02F769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77B6F6E-DCD2-682D-599A-E4AC5DDA8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231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BD6EDB-E227-B527-37BC-C8A882032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D63279-E08F-7D0C-C188-0DC6384DC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B542235-CE05-7A62-1970-865226835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F951A7E-98A2-3ADF-E470-82113EE2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F91FAEC-F0C9-0014-BBAC-374BE919A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63A109-DED5-5E30-97AD-01B7E4E8C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699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1DF519-F7F6-674F-30A3-F2ADDB62B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96E8BA6-3EEB-C686-570B-C587DF3A9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408FA75-2DA4-729B-BEE1-22F7F1248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7EAFC90-381B-8B2F-162C-41696A3D3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9E1290-8BB4-E4CB-F79E-3AF3C68D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735A32C-4881-79E4-A1FD-4166569AA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800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2F89F1-7464-618D-A31E-060089CA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19F51F-9A34-5648-56D7-B47EEB156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BA9A4C-F790-73BF-C600-6A072928D9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C72B-825A-9348-ADEA-F7F324CA38A4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C25D9B-2478-A5DA-E60F-3A0C2DB06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3C2105-AE98-C13C-96E5-3B30C8BB9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45D44-8905-9248-8A9E-0235A87CB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4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nkluskaf@mail.r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nkluskaf@mail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231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91416" y="2244753"/>
            <a:ext cx="105611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Сетевые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формы  взаимодействия как ресурсы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обеспечения инклюзивной образовательной среды </a:t>
            </a:r>
          </a:p>
          <a:p>
            <a:pPr algn="ctr"/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497" y="320682"/>
            <a:ext cx="711835" cy="4797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38399" y="417724"/>
            <a:ext cx="855159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ГАУ ДПО Институт развития образования Республики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  <a:p>
            <a:pPr algn="ctr">
              <a:lnSpc>
                <a:spcPct val="107000"/>
              </a:lnSpc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кафедра специального и инклюзивного образования</a:t>
            </a:r>
            <a:endParaRPr lang="ru-RU" sz="1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Кафедра с 10.03.2021\ВЕБИНАРЫ, КРУГЛЫЕ СТОЛЫ, КОНФЕРЕНЦИИ\2022-2023\Фестиваль иннов. практик 13-14.10.2022\Кафедра-ко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14" y="4578681"/>
            <a:ext cx="2091635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39533" y="4889268"/>
            <a:ext cx="60028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г. Уфа</a:t>
            </a:r>
            <a:r>
              <a:rPr lang="ru-RU" dirty="0">
                <a:latin typeface="Arial" pitchFamily="34" charset="0"/>
                <a:cs typeface="Arial" pitchFamily="34" charset="0"/>
              </a:rPr>
              <a:t>, ул.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Мингажева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д.120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тел. +7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347)292-11-38</a:t>
            </a:r>
          </a:p>
          <a:p>
            <a:pPr>
              <a:defRPr/>
            </a:pPr>
            <a:r>
              <a:rPr lang="ru-RU" sz="17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афедра специального и инклюзивного образования</a:t>
            </a:r>
          </a:p>
          <a:p>
            <a:pPr>
              <a:defRPr/>
            </a:pPr>
            <a:r>
              <a:rPr lang="ru-RU" sz="1700" dirty="0" err="1">
                <a:latin typeface="Arial" pitchFamily="34" charset="0"/>
                <a:cs typeface="Arial" pitchFamily="34" charset="0"/>
              </a:rPr>
              <a:t>к</a:t>
            </a:r>
            <a:r>
              <a:rPr lang="ru-RU" sz="1700" dirty="0" err="1" smtClean="0">
                <a:latin typeface="Arial" pitchFamily="34" charset="0"/>
                <a:cs typeface="Arial" pitchFamily="34" charset="0"/>
              </a:rPr>
              <a:t>аб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 220</a:t>
            </a:r>
            <a:endParaRPr lang="ru-RU" sz="17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inkluskaf@mail.ru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7739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110"/>
    </mc:Choice>
    <mc:Fallback>
      <p:transition spd="slow" advTm="511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6733" y="1485880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667" y="665204"/>
            <a:ext cx="11675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Форматы сетевого взаимодействия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00664" y="1316885"/>
            <a:ext cx="988060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етевая адаптированная образовательная программа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сетевые проекты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события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конкурсы и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мероприятия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пришкольные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лагеря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слеты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экспедиции, походы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интенсивные школы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образовательные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лагеря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другие формы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4755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9468" y="1276067"/>
            <a:ext cx="109897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Образовательная деятельность по образовательной программе, реализуемой с использованием сетевой формы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сетевая 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образовательная 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программа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посредством взаимодействия между организациями в соответствии с договором о сетевой форме реализации образовательной программы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договор 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сетевой форме).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465" y="3803471"/>
            <a:ext cx="94318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Сетевая образовательная 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 включать в себя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части,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предусмотренные образовательными программами различных видов,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уровней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(или)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направленностей, т.е. может быть</a:t>
            </a:r>
          </a:p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етевая адаптированная образовательная программа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9866" y="514402"/>
            <a:ext cx="9431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Сетевая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образовательная программа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5781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0" y="1443841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0466" y="1351508"/>
            <a:ext cx="115231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соответствии с договором о сетевой форме утверждается базовой организацией самостоятельно либо совместно с образовательной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организацией-участником (н-р, в части реализации коррекционной работы, методической поддержки специалистов 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ППк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сетевая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адаптированная образовательная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программа утверждается базовой организацией самостоятельно, образовательная организация-участник разрабатывает, утверждает и направляет базовой организации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включения в сетевую образовательную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программу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рабочие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 реализуемых ею частей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(учебных предметов,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курсов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дисциплин),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необходимые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оценочные и методические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материалы.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401" y="509601"/>
            <a:ext cx="109981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Сетевая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адаптированная образовательная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программа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0752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6733" y="1485880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8233" y="859938"/>
            <a:ext cx="1167553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Финансовое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обеспечение реализации </a:t>
            </a:r>
            <a:endParaRPr lang="ru-RU" sz="2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сетевой адаптированной образовательной программы*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путем возмещения затрат на реализацию части сетевой образовательной программы в соответствии с перечнем затрат организации-участника на реализацию части образовательной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программы.</a:t>
            </a:r>
          </a:p>
          <a:p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N 1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«Перечень </a:t>
            </a:r>
            <a:r>
              <a:rPr lang="ru-RU" dirty="0">
                <a:latin typeface="Arial" pitchFamily="34" charset="0"/>
                <a:cs typeface="Arial" pitchFamily="34" charset="0"/>
              </a:rPr>
              <a:t>затрат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организации-участника на реализацию части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образовательной программы»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Договору </a:t>
            </a:r>
            <a:r>
              <a:rPr lang="ru-RU" dirty="0">
                <a:latin typeface="Arial" pitchFamily="34" charset="0"/>
                <a:cs typeface="Arial" pitchFamily="34" charset="0"/>
              </a:rPr>
              <a:t>о сетевой форме реализации образовательных программ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утвержденной приказом Министерства науки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высшего образования РФ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и Министерства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просвещения РФ от </a:t>
            </a:r>
            <a:r>
              <a:rPr lang="ru-RU" dirty="0">
                <a:latin typeface="Arial" pitchFamily="34" charset="0"/>
                <a:cs typeface="Arial" pitchFamily="34" charset="0"/>
              </a:rPr>
              <a:t>5 августа 2020 г. N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882/391( с доп. и изм.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dirty="0">
                <a:latin typeface="Arial" pitchFamily="34" charset="0"/>
                <a:cs typeface="Arial" pitchFamily="34" charset="0"/>
              </a:rPr>
              <a:t>21.02.2022 г. N 150/89 , от 26.07.2022 г. N 684/612)</a:t>
            </a:r>
          </a:p>
          <a:p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8981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231" y="0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497" y="320682"/>
            <a:ext cx="711835" cy="4797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38399" y="417724"/>
            <a:ext cx="855159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ГАУ ДПО Институт развития образования Республики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  <a:p>
            <a:pPr algn="ctr">
              <a:lnSpc>
                <a:spcPct val="107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кафедра специального и инклюзивного образования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Кафедра с 10.03.2021\ВЕБИНАРЫ, КРУГЛЫЕ СТОЛЫ, КОНФЕРЕНЦИИ\2022-2023\Фестиваль иннов. практик 13-14.10.2022\Кафедра-ко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606" y="4465465"/>
            <a:ext cx="1806319" cy="1616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30600" y="4556035"/>
            <a:ext cx="600286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 адрес: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Уфа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ул.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Мингажева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д.120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тел. +7 (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347) 292-11-38</a:t>
            </a:r>
          </a:p>
          <a:p>
            <a:pPr>
              <a:defRPr/>
            </a:pP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афедра специального и инклюзивного образования</a:t>
            </a:r>
          </a:p>
          <a:p>
            <a:pPr>
              <a:defRPr/>
            </a:pPr>
            <a:r>
              <a:rPr lang="ru-RU" sz="17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220</a:t>
            </a:r>
            <a:endParaRPr lang="ru-RU" sz="1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inkluskaf@mail.ru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3146" y="2390661"/>
            <a:ext cx="10561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СПАСИБО ЗА ВНИМАНИЕ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061457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110"/>
    </mc:Choice>
    <mc:Fallback>
      <p:transition spd="slow" advTm="511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6554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0" y="1443841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998" y="1188984"/>
            <a:ext cx="62441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инклюзивная культура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специальные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образовательные условия с учетом особых потребностей каждого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психолого-педагогическое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сопровождение ребенка и его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изменение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системы оценивания результатов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обучения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«совместность», активности детей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дополнительное образование и социализация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овладение педагогами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новыми знаниями и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умениями, поддержка и сопровождение педагогов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84132" y="353038"/>
            <a:ext cx="770606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Инклюзивная образовательная среда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PT Serif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592" y="1443841"/>
            <a:ext cx="3588675" cy="357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2958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0" y="1443841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9278" y="261472"/>
            <a:ext cx="85934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«Школа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России»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E:\Кафедра с 10.03.2021\ВЕБИНАРЫ, КРУГЛЫЕ СТОЛЫ, КОНФЕРЕНЦИИ\2022-2023\Школа Минпросвещения\04-10-2022_00-23-54\image-04-10-22-02-23-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915564"/>
            <a:ext cx="11301753" cy="5874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0821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0" y="1443841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9278" y="261472"/>
            <a:ext cx="85934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«Школа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России»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Кафедра с 10.03.2021\ВЕБИНАРЫ, КРУГЛЫЕ СТОЛЫ, КОНФЕРЕНЦИИ\2022-2023\Школа Минпросвещения\04-10-2022_00-23-54\image-04-10-22-02-23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" y="1219201"/>
            <a:ext cx="11674527" cy="55710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640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0" y="1443841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699" y="1831707"/>
            <a:ext cx="1071033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от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29 декабря 2012 г. № 273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образовании в Российской Федерации» </a:t>
            </a:r>
          </a:p>
          <a:p>
            <a:r>
              <a:rPr lang="ru-RU" sz="2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sz="28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Статья 15. </a:t>
            </a:r>
            <a:r>
              <a:rPr lang="ru-RU" sz="2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Сетевая форма реализации образовательных программ.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01787" y="439305"/>
            <a:ext cx="10293908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Нормативно-правовое обеспечение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сетевого взаимодействия образовательных организаций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PT Serif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90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267" y="1841535"/>
            <a:ext cx="1071033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Министерства науки и высшего образования РФ и Министерства 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просвещения РФ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5 августа 2020 г. N 882/391 "Об организации и осуществлении образовательной деятельности при сетевой форме реализации образовательных программ" 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 с изм. и </a:t>
            </a:r>
            <a:r>
              <a:rPr lang="ru-RU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от 21.02.2022 г.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 150/89 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от 26.07.2022 г.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684/612)</a:t>
            </a:r>
          </a:p>
          <a:p>
            <a:pPr algn="just"/>
            <a:endPara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действует до 1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ентября 2027 года</a:t>
            </a:r>
            <a:endParaRPr lang="ru-RU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01787" y="439305"/>
            <a:ext cx="10293908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Нормативно-правовое обеспечение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сетевого взаимодействия образовательных организаций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2272F"/>
                </a:solidFill>
                <a:effectLst/>
                <a:latin typeface="PT Serif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4434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9333" y="335846"/>
            <a:ext cx="116501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Стороны, заключающие договор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сетевой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форме</a:t>
            </a:r>
          </a:p>
          <a:p>
            <a:pPr algn="ctr"/>
            <a:endPara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https://st4.depositphotos.com/23109214/27137/v/450/depositphotos_271370240-stock-illustration-two-cartoon-male-employees-givi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st4.depositphotos.com/23109214/27137/v/450/depositphotos_271370240-stock-illustration-two-cartoon-male-employees-giving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st4.depositphotos.com/23109214/27137/v/450/depositphotos_271370240-stock-illustration-two-cartoon-male-employees-giving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yt3.ggpht.com/ytc/AKedOLR23ip3xx_YoJ1bXgJeB8xbBB97e-E8HAYYcYEn=s900-c-k-c0x00ffffff-no-rj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ocenschiki-i-eksperty.ru/files/images/73/55/6a/73556a2e707b2ee4ab0315247b3befe8c1d794967465e1794c5ba5e60589db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1752535"/>
            <a:ext cx="3542504" cy="3285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006379" y="2366003"/>
            <a:ext cx="27378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Организация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участник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575" y="2305558"/>
            <a:ext cx="36967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Базовая организация </a:t>
            </a:r>
            <a:endParaRPr lang="ru-RU" sz="2800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495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9333" y="335846"/>
            <a:ext cx="1165013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Стороны, заключающие договор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сетевой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форме</a:t>
            </a:r>
          </a:p>
          <a:p>
            <a:pPr algn="ctr"/>
            <a:endPara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азовая </a:t>
            </a:r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организация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осуществляющая образовательную деятельность, в которую обучающийся принят на обучение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 несет ответственность за реализацию сетевой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адаптированной образовательной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программы, осуществляет контроль за участием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организации-участника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реализации сетевой образовательной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программы.</a:t>
            </a:r>
          </a:p>
          <a:p>
            <a:r>
              <a:rPr lang="ru-RU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Обучающиеся </a:t>
            </a:r>
            <a:r>
              <a:rPr lang="ru-RU" sz="20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сетевой </a:t>
            </a:r>
            <a:r>
              <a:rPr lang="ru-RU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адаптированной образовательной </a:t>
            </a:r>
            <a:r>
              <a:rPr lang="ru-RU" sz="20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программе являются обучающимися базовой </a:t>
            </a:r>
            <a:r>
              <a:rPr lang="ru-RU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организации.</a:t>
            </a: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рганизация-участник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организация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осуществляющая образовательную деятельность и реализующая часть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сетевой адаптированной образовательной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 (отдельные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курсы)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(или) 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научная; медицинская; организация культуры;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физкультурно-спортивная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иная организация), обладающая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ресурсами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осуществления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деятельности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адаптированной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обладающая ресурсами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250517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0058A-1F50-4858-935A-22DE402A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6733" y="1485880"/>
            <a:ext cx="10989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667" y="478938"/>
            <a:ext cx="116755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Сетевое взаимодействие базовой образовательной организации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634" y="1352565"/>
            <a:ext cx="2277533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95866" y="1747490"/>
            <a:ext cx="2273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ППМС-центры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ПМПК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65733" y="1364833"/>
            <a:ext cx="2226734" cy="1473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548283" y="1718774"/>
            <a:ext cx="2061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Профильные ДОО, ОО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-3025354" y="3412575"/>
            <a:ext cx="69312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обмен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образовательными и иными  ресурсами 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86228" y="1351398"/>
            <a:ext cx="3060701" cy="145205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268132" y="1410998"/>
            <a:ext cx="3078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Ресурсные центры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сопровождению детей с ОВЗ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(по нозологиям)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95533" y="1336119"/>
            <a:ext cx="2680863" cy="1473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692898" y="1473160"/>
            <a:ext cx="25834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Республиканский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 дистанционного образования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5185" y="4767550"/>
            <a:ext cx="3762282" cy="101566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Организации-участники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5283" y="3016960"/>
            <a:ext cx="2277533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НКО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родительские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организации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68132" y="3016960"/>
            <a:ext cx="2277533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74267" y="3002987"/>
            <a:ext cx="2448402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686135" y="3294923"/>
            <a:ext cx="2624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Организации культуры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спорта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16815" y="3294923"/>
            <a:ext cx="2273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Медицинские организации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407399" y="3000307"/>
            <a:ext cx="2726268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Центры дополнительного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456766" y="4828827"/>
            <a:ext cx="2277533" cy="14403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909732" y="5164260"/>
            <a:ext cx="1286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0759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639</Words>
  <Application>Microsoft Office PowerPoint</Application>
  <PresentationFormat>Произвольный</PresentationFormat>
  <Paragraphs>132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214</cp:lastModifiedBy>
  <cp:revision>47</cp:revision>
  <dcterms:created xsi:type="dcterms:W3CDTF">2022-11-03T22:09:34Z</dcterms:created>
  <dcterms:modified xsi:type="dcterms:W3CDTF">2022-11-14T12:44:08Z</dcterms:modified>
</cp:coreProperties>
</file>